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BEF640-8DED-31C4-4C34-32CCAF3C55AA}" name="Javier Magaña" initials="JM" userId="S::jmagana@ms.uas.edu.mx::3a5917d4-1732-4569-a0df-a32fa34f8c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45F"/>
    <a:srgbClr val="B69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6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5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32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5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27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69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8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85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8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79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6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971C-535C-492A-B399-C2D3C402008E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E37B-2541-4810-A9C8-CBC543E86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9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482F29F-4C6D-1582-9393-72E3F192036F}"/>
              </a:ext>
            </a:extLst>
          </p:cNvPr>
          <p:cNvGrpSpPr/>
          <p:nvPr/>
        </p:nvGrpSpPr>
        <p:grpSpPr>
          <a:xfrm>
            <a:off x="0" y="0"/>
            <a:ext cx="17703964" cy="5652307"/>
            <a:chOff x="2477729" y="2488802"/>
            <a:chExt cx="17703964" cy="5652307"/>
          </a:xfr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5" name="Diagrama de flujo: datos almacenados 4">
              <a:extLst>
                <a:ext uri="{FF2B5EF4-FFF2-40B4-BE49-F238E27FC236}">
                  <a16:creationId xmlns:a16="http://schemas.microsoft.com/office/drawing/2014/main" id="{1E7D2785-D1FF-26E6-5D50-337E13F0BE30}"/>
                </a:ext>
              </a:extLst>
            </p:cNvPr>
            <p:cNvSpPr/>
            <p:nvPr/>
          </p:nvSpPr>
          <p:spPr>
            <a:xfrm>
              <a:off x="3135952" y="2488802"/>
              <a:ext cx="17045741" cy="5652307"/>
            </a:xfrm>
            <a:prstGeom prst="flowChartOnlineStorag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55482DA7-7094-6110-94FB-DC9B5F2786E7}"/>
                </a:ext>
              </a:extLst>
            </p:cNvPr>
            <p:cNvSpPr/>
            <p:nvPr/>
          </p:nvSpPr>
          <p:spPr>
            <a:xfrm>
              <a:off x="2477729" y="2488802"/>
              <a:ext cx="5279923" cy="5652307"/>
            </a:xfrm>
            <a:prstGeom prst="round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9A9DA27-6932-F995-5F1D-CF0A4A224570}"/>
              </a:ext>
            </a:extLst>
          </p:cNvPr>
          <p:cNvSpPr txBox="1"/>
          <p:nvPr/>
        </p:nvSpPr>
        <p:spPr>
          <a:xfrm>
            <a:off x="1253067" y="9844326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30A649-2D57-42C2-B4A1-1A5D8092294D}"/>
              </a:ext>
            </a:extLst>
          </p:cNvPr>
          <p:cNvSpPr txBox="1"/>
          <p:nvPr/>
        </p:nvSpPr>
        <p:spPr>
          <a:xfrm>
            <a:off x="1253067" y="11156132"/>
            <a:ext cx="14020800" cy="1218795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La introducción y el resto de los apartados en la modalidad de póster deberán ser escritos con letra Arial número 36 con espaciado sencillo. Deberá ser escrita de manera clara y concisa, ajustar el tamaño de texto según el contenido de sus apartados. Respetar el estilo de cita y referencias como en el resumen sometido a evaluación.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9ABF87-7A84-CDE5-D1C6-7756B6F042EC}"/>
              </a:ext>
            </a:extLst>
          </p:cNvPr>
          <p:cNvSpPr txBox="1"/>
          <p:nvPr/>
        </p:nvSpPr>
        <p:spPr>
          <a:xfrm>
            <a:off x="1253067" y="21710305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CFAF7F-F658-E394-3193-90DA43A17403}"/>
              </a:ext>
            </a:extLst>
          </p:cNvPr>
          <p:cNvSpPr txBox="1"/>
          <p:nvPr/>
        </p:nvSpPr>
        <p:spPr>
          <a:xfrm>
            <a:off x="1253067" y="22973369"/>
            <a:ext cx="14020800" cy="147117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21C5DBC-EDC8-C1C8-7BF1-F68366B96187}"/>
              </a:ext>
            </a:extLst>
          </p:cNvPr>
          <p:cNvSpPr txBox="1"/>
          <p:nvPr/>
        </p:nvSpPr>
        <p:spPr>
          <a:xfrm>
            <a:off x="17125419" y="9870612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C3BD67-7E4E-8744-A1FB-BAC6BAF230F8}"/>
              </a:ext>
            </a:extLst>
          </p:cNvPr>
          <p:cNvSpPr txBox="1"/>
          <p:nvPr/>
        </p:nvSpPr>
        <p:spPr>
          <a:xfrm>
            <a:off x="17125419" y="11103018"/>
            <a:ext cx="14020800" cy="155119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Podrá utilizar figuras dando un acomodo coherente, para el título de la tabla o pie de figura utilizar letra Arial número 28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3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C18F05A-5300-9721-0DA6-86D0E733EB52}"/>
              </a:ext>
            </a:extLst>
          </p:cNvPr>
          <p:cNvSpPr txBox="1"/>
          <p:nvPr/>
        </p:nvSpPr>
        <p:spPr>
          <a:xfrm>
            <a:off x="17125419" y="27497947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107ABD-56D3-D5D8-0F58-AF6073FE2000}"/>
              </a:ext>
            </a:extLst>
          </p:cNvPr>
          <p:cNvSpPr txBox="1"/>
          <p:nvPr/>
        </p:nvSpPr>
        <p:spPr>
          <a:xfrm>
            <a:off x="17125419" y="28834218"/>
            <a:ext cx="14020800" cy="88639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  <a:p>
            <a:endParaRPr lang="es-MX" sz="38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E4DA764-880F-2C89-A4F4-4EE1601F88D0}"/>
              </a:ext>
            </a:extLst>
          </p:cNvPr>
          <p:cNvSpPr txBox="1"/>
          <p:nvPr/>
        </p:nvSpPr>
        <p:spPr>
          <a:xfrm>
            <a:off x="1253067" y="38612010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2F8C537-E1B4-6268-9956-6061FAC21D0F}"/>
              </a:ext>
            </a:extLst>
          </p:cNvPr>
          <p:cNvSpPr txBox="1"/>
          <p:nvPr/>
        </p:nvSpPr>
        <p:spPr>
          <a:xfrm>
            <a:off x="17252155" y="38612011"/>
            <a:ext cx="14020800" cy="919401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3BA1E3-5617-8DF2-B42A-6564B60EC28B}"/>
              </a:ext>
            </a:extLst>
          </p:cNvPr>
          <p:cNvSpPr txBox="1"/>
          <p:nvPr/>
        </p:nvSpPr>
        <p:spPr>
          <a:xfrm>
            <a:off x="1253067" y="39856381"/>
            <a:ext cx="14020800" cy="240065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ES" sz="30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BC6CF7E-FE48-60A7-9B6A-A6ED138B4EA7}"/>
              </a:ext>
            </a:extLst>
          </p:cNvPr>
          <p:cNvSpPr txBox="1"/>
          <p:nvPr/>
        </p:nvSpPr>
        <p:spPr>
          <a:xfrm>
            <a:off x="17252155" y="39856382"/>
            <a:ext cx="14020800" cy="240065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ES" sz="3000"/>
              <a:t>|</a:t>
            </a:r>
            <a:endParaRPr lang="es-ES" sz="3000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21B95BD8-C4EE-133D-CD4B-992B6EEF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8" y="5845357"/>
            <a:ext cx="29893152" cy="1262768"/>
          </a:xfrm>
          <a:prstGeom prst="roundRect">
            <a:avLst/>
          </a:prstGeom>
          <a:gradFill flip="none" rotWithShape="1">
            <a:gsLst>
              <a:gs pos="0">
                <a:srgbClr val="1F345F">
                  <a:shade val="30000"/>
                  <a:satMod val="115000"/>
                </a:srgbClr>
              </a:gs>
              <a:gs pos="50000">
                <a:srgbClr val="1F345F">
                  <a:shade val="67500"/>
                  <a:satMod val="115000"/>
                </a:srgbClr>
              </a:gs>
              <a:gs pos="100000">
                <a:srgbClr val="1F345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76200"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98786" tIns="199395" rIns="398786" bIns="199395">
            <a:spAutoFit/>
          </a:bodyPr>
          <a:lstStyle/>
          <a:p>
            <a:pPr algn="ctr" defTabSz="3987412">
              <a:defRPr/>
            </a:pPr>
            <a:r>
              <a:rPr lang="en-US" altLang="es-E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r>
              <a:rPr lang="en-US" alt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MAYÚSCULAS NO MAYOR A 25 PALABRAS</a:t>
            </a:r>
            <a:endParaRPr lang="es-ES" alt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DFB7956-6C26-909A-BF31-5F3D795918C5}"/>
              </a:ext>
            </a:extLst>
          </p:cNvPr>
          <p:cNvSpPr/>
          <p:nvPr/>
        </p:nvSpPr>
        <p:spPr>
          <a:xfrm>
            <a:off x="1253068" y="7223698"/>
            <a:ext cx="29893152" cy="10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Apellído1-Apellído2</a:t>
            </a:r>
            <a:r>
              <a:rPr lang="es-MX" sz="2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Nombre Apellido1-Apellido2</a:t>
            </a:r>
            <a:r>
              <a:rPr lang="es-MX" sz="2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Nombre Apellido1-Apellido</a:t>
            </a:r>
            <a:r>
              <a:rPr lang="es-MX" sz="2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un máximo de 5 autores, en caso de ser mas de lo recomendado se debera indicar la forma en que participo cada uno, despues de la sección de agradecimientos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7FB6F3F-983A-6C18-1B2D-7A5F1722A65C}"/>
              </a:ext>
            </a:extLst>
          </p:cNvPr>
          <p:cNvSpPr/>
          <p:nvPr/>
        </p:nvSpPr>
        <p:spPr>
          <a:xfrm>
            <a:off x="1253067" y="8230991"/>
            <a:ext cx="298931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s-MX" sz="2400" baseline="30000" dirty="0" err="1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MX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Afiliación</a:t>
            </a:r>
            <a:r>
              <a:rPr lang="es-MX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Dirección, Ciudad, País. </a:t>
            </a:r>
            <a:r>
              <a:rPr lang="es-MX" sz="2400" baseline="30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s-MX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Afiliación</a:t>
            </a:r>
            <a:r>
              <a:rPr lang="es-MX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Dirección, Ciudad, País.</a:t>
            </a:r>
          </a:p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s-MX" sz="2400" dirty="0">
                <a:latin typeface="Arial" panose="020B0604020202020204" pitchFamily="34" charset="0"/>
                <a:cs typeface="Times New Roman" panose="02020603050405020304" pitchFamily="18" charset="0"/>
              </a:rPr>
              <a:t>E-mail de autor responsable. Un autor podrá ser autor de correspondencia en máximo 3 trabajos, sin embargo, podrá ser autor colaborador en tantos trabajos haya podido participar</a:t>
            </a:r>
          </a:p>
        </p:txBody>
      </p:sp>
      <p:pic>
        <p:nvPicPr>
          <p:cNvPr id="13" name="Imagen 1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D31FA7F-F1B3-B8C4-7A01-87BFA683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644" y="1241570"/>
            <a:ext cx="16605675" cy="346171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A9A3540-AB04-F932-2210-CEC327889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96" y="759537"/>
            <a:ext cx="9397004" cy="46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193</Words>
  <Application>Microsoft Office PowerPoint</Application>
  <PresentationFormat>Personalizado</PresentationFormat>
  <Paragraphs>93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Salas</dc:creator>
  <cp:lastModifiedBy>GOMEZ</cp:lastModifiedBy>
  <cp:revision>9</cp:revision>
  <dcterms:created xsi:type="dcterms:W3CDTF">2022-07-15T01:46:48Z</dcterms:created>
  <dcterms:modified xsi:type="dcterms:W3CDTF">2022-09-15T16:25:49Z</dcterms:modified>
</cp:coreProperties>
</file>